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3" r:id="rId5"/>
    <p:sldId id="269" r:id="rId6"/>
    <p:sldId id="288" r:id="rId7"/>
    <p:sldId id="270" r:id="rId8"/>
    <p:sldId id="287" r:id="rId9"/>
    <p:sldId id="286" r:id="rId10"/>
    <p:sldId id="289" r:id="rId11"/>
    <p:sldId id="285" r:id="rId12"/>
    <p:sldId id="284" r:id="rId13"/>
    <p:sldId id="29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21" autoAdjust="0"/>
    <p:restoredTop sz="86327" autoAdjust="0"/>
  </p:normalViewPr>
  <p:slideViewPr>
    <p:cSldViewPr>
      <p:cViewPr varScale="1">
        <p:scale>
          <a:sx n="48" d="100"/>
          <a:sy n="48" d="100"/>
        </p:scale>
        <p:origin x="132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8" y="105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0C7444-5FCC-467B-AC4F-32108FE47CC1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91297-50D6-4153-8D58-4C583F0C97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47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91297-50D6-4153-8D58-4C583F0C970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135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91297-50D6-4153-8D58-4C583F0C970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022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1.xml"/><Relationship Id="rId3" Type="http://schemas.openxmlformats.org/officeDocument/2006/relationships/slide" Target="slide9.xml"/><Relationship Id="rId7" Type="http://schemas.openxmlformats.org/officeDocument/2006/relationships/slide" Target="slide5.xml"/><Relationship Id="rId12" Type="http://schemas.openxmlformats.org/officeDocument/2006/relationships/slide" Target="slide1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11" Type="http://schemas.openxmlformats.org/officeDocument/2006/relationships/slide" Target="slide10.xml"/><Relationship Id="rId5" Type="http://schemas.openxmlformats.org/officeDocument/2006/relationships/slide" Target="slide2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644106"/>
            <a:ext cx="5105400" cy="1219200"/>
          </a:xfrm>
        </p:spPr>
        <p:txBody>
          <a:bodyPr>
            <a:noAutofit/>
          </a:bodyPr>
          <a:lstStyle/>
          <a:p>
            <a:r>
              <a:rPr lang="bn-IN" sz="138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Documents and Settings\GroupB\Desktop\nahim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981200"/>
            <a:ext cx="8458200" cy="44196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381000" y="533400"/>
            <a:ext cx="8458200" cy="58674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Action Button: Home 4">
            <a:hlinkClick r:id="rId3" action="ppaction://hlinksldjump" highlightClick="1"/>
          </p:cNvPr>
          <p:cNvSpPr/>
          <p:nvPr/>
        </p:nvSpPr>
        <p:spPr>
          <a:xfrm>
            <a:off x="7620000" y="5867400"/>
            <a:ext cx="1524000" cy="990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962846" y="1644882"/>
            <a:ext cx="5334000" cy="584775"/>
          </a:xfrm>
          <a:prstGeom prst="rect">
            <a:avLst/>
          </a:prstGeom>
          <a:solidFill>
            <a:schemeClr val="accent2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/>
              <a:t>মুল্যায়ন  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" y="2614470"/>
            <a:ext cx="8077200" cy="3170099"/>
          </a:xfrm>
          <a:prstGeom prst="rect">
            <a:avLst/>
          </a:prstGeom>
          <a:solidFill>
            <a:schemeClr val="accent2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১। বৃত্তের জ্যা বলতে কী বুঝ?</a:t>
            </a:r>
          </a:p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২। বৃত্তের ব্যাস ও জ্যা এর মধ্যে পার্থক্য কী?</a:t>
            </a:r>
          </a:p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৩। উপযুক্ত যুক্তির মাধ্যমে প্রমান কর যে বৃত্তের সমান সমান জ্যা কেন্দ্র থেকে সমদূরবর্তী? </a:t>
            </a:r>
          </a:p>
          <a:p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Action Button: Home 3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1524000" cy="990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533400" y="990600"/>
            <a:ext cx="7848600" cy="4800600"/>
          </a:xfrm>
        </p:spPr>
        <p:txBody>
          <a:bodyPr>
            <a:normAutofit fontScale="90000"/>
          </a:bodyPr>
          <a:lstStyle/>
          <a:p>
            <a:r>
              <a:rPr lang="bn-IN" sz="6000" u="sng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IN" sz="6000" u="sng" dirty="0" smtClean="0">
                <a:latin typeface="NikoshBAN" pitchFamily="2" charset="0"/>
                <a:cs typeface="NikoshBAN" pitchFamily="2" charset="0"/>
              </a:rPr>
            </a:br>
            <a:r>
              <a:rPr lang="bn-IN" sz="6000" u="sng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IN" sz="6000" u="sng" dirty="0" smtClean="0">
                <a:latin typeface="NikoshBAN" pitchFamily="2" charset="0"/>
                <a:cs typeface="NikoshBAN" pitchFamily="2" charset="0"/>
              </a:rPr>
            </a:br>
            <a:r>
              <a:rPr lang="bn-IN" sz="6000" u="sng" dirty="0" smtClean="0">
                <a:latin typeface="NikoshBAN" pitchFamily="2" charset="0"/>
                <a:cs typeface="NikoshBAN" pitchFamily="2" charset="0"/>
              </a:rPr>
              <a:t>বাড়ীর কাজ</a:t>
            </a:r>
            <a:r>
              <a:rPr lang="bn-IN" sz="49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IN" sz="4900" dirty="0" smtClean="0">
                <a:latin typeface="NikoshBAN" pitchFamily="2" charset="0"/>
                <a:cs typeface="NikoshBAN" pitchFamily="2" charset="0"/>
              </a:rPr>
            </a:br>
            <a:r>
              <a:rPr lang="bn-IN" sz="49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IN" sz="4900" dirty="0" smtClean="0">
                <a:latin typeface="NikoshBAN" pitchFamily="2" charset="0"/>
                <a:cs typeface="NikoshBAN" pitchFamily="2" charset="0"/>
              </a:rPr>
            </a:br>
            <a:r>
              <a:rPr lang="bn-IN" sz="49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IN" sz="4900" dirty="0" smtClean="0">
                <a:latin typeface="NikoshBAN" pitchFamily="2" charset="0"/>
                <a:cs typeface="NikoshBAN" pitchFamily="2" charset="0"/>
              </a:rPr>
            </a:br>
            <a:r>
              <a:rPr lang="bn-IN" sz="4900" dirty="0" smtClean="0">
                <a:latin typeface="NikoshBAN" pitchFamily="2" charset="0"/>
                <a:cs typeface="NikoshBAN" pitchFamily="2" charset="0"/>
              </a:rPr>
              <a:t>প্রমাণ কর যে বৃত্তের ব্যাসই বৃহত্তম জ্যা</a:t>
            </a:r>
            <a:r>
              <a:rPr lang="bn-IN" dirty="0" smtClean="0">
                <a:latin typeface="NikoshBAN" pitchFamily="2" charset="0"/>
                <a:cs typeface="NikoshBAN" pitchFamily="2" charset="0"/>
              </a:rPr>
              <a:t>। </a:t>
            </a:r>
            <a:br>
              <a:rPr lang="bn-IN" dirty="0" smtClean="0">
                <a:latin typeface="NikoshBAN" pitchFamily="2" charset="0"/>
                <a:cs typeface="NikoshBAN" pitchFamily="2" charset="0"/>
              </a:rPr>
            </a:br>
            <a:r>
              <a:rPr lang="bn-IN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Action Button: Home 2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1524000" cy="990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685800"/>
            <a:ext cx="76200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9600" dirty="0" smtClean="0">
                <a:latin typeface="NikoshBAN" pitchFamily="2" charset="0"/>
                <a:cs typeface="NikoshBAN" pitchFamily="2" charset="0"/>
              </a:rPr>
              <a:t>সবাইকে ধন্যবাদ</a:t>
            </a:r>
            <a:r>
              <a:rPr lang="bn-IN" sz="6600" dirty="0" smtClean="0"/>
              <a:t> </a:t>
            </a:r>
            <a:endParaRPr lang="en-US" sz="6600" dirty="0"/>
          </a:p>
        </p:txBody>
      </p:sp>
      <p:sp>
        <p:nvSpPr>
          <p:cNvPr id="3" name="Action Button: Home 2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1524000" cy="990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fu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419350"/>
            <a:ext cx="7162800" cy="3448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Same Side Corner Rectangle 1"/>
          <p:cNvSpPr/>
          <p:nvPr/>
        </p:nvSpPr>
        <p:spPr>
          <a:xfrm>
            <a:off x="228600" y="1143000"/>
            <a:ext cx="2438400" cy="6858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2" action="ppaction://hlinksldjump"/>
              </a:rPr>
              <a:t>স্বাগতম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4200" y="76200"/>
            <a:ext cx="2667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000" u="sng" dirty="0" smtClean="0">
                <a:latin typeface="NikoshBAN" pitchFamily="2" charset="0"/>
                <a:cs typeface="NikoshBAN" pitchFamily="2" charset="0"/>
              </a:rPr>
              <a:t>ফ্ল্যাশব্যাক</a:t>
            </a:r>
            <a:endParaRPr lang="en-US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Snip Same Side Corner Rectangle 4"/>
          <p:cNvSpPr/>
          <p:nvPr/>
        </p:nvSpPr>
        <p:spPr>
          <a:xfrm>
            <a:off x="6019800" y="3657600"/>
            <a:ext cx="2438400" cy="6858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3" action="ppaction://hlinksldjump"/>
              </a:rPr>
              <a:t>শিখন ফল-৩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Snip Same Side Corner Rectangle 5"/>
          <p:cNvSpPr/>
          <p:nvPr/>
        </p:nvSpPr>
        <p:spPr>
          <a:xfrm>
            <a:off x="270294" y="2438400"/>
            <a:ext cx="2438400" cy="6858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4" action="ppaction://hlinksldjump"/>
              </a:rPr>
              <a:t>শিখন ফল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Snip Same Side Corner Rectangle 6"/>
          <p:cNvSpPr/>
          <p:nvPr/>
        </p:nvSpPr>
        <p:spPr>
          <a:xfrm>
            <a:off x="3124200" y="1118559"/>
            <a:ext cx="2438400" cy="6858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5" action="ppaction://hlinksldjump"/>
              </a:rPr>
              <a:t>পরিচিতি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Snip Same Side Corner Rectangle 7"/>
          <p:cNvSpPr/>
          <p:nvPr/>
        </p:nvSpPr>
        <p:spPr>
          <a:xfrm>
            <a:off x="5867400" y="1118559"/>
            <a:ext cx="2667000" cy="6858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6" action="ppaction://hlinksldjump"/>
              </a:rPr>
              <a:t>পাঠ পরিচিতি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Snip Same Side Corner Rectangle 8"/>
          <p:cNvSpPr/>
          <p:nvPr/>
        </p:nvSpPr>
        <p:spPr>
          <a:xfrm>
            <a:off x="3193212" y="2514600"/>
            <a:ext cx="2438400" cy="6858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7" action="ppaction://hlinksldjump"/>
              </a:rPr>
              <a:t>পূর্বজ্ঞান যাচাই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Snip Same Side Corner Rectangle 9"/>
          <p:cNvSpPr/>
          <p:nvPr/>
        </p:nvSpPr>
        <p:spPr>
          <a:xfrm>
            <a:off x="6019800" y="2482971"/>
            <a:ext cx="2438400" cy="6858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8" action="ppaction://hlinksldjump"/>
              </a:rPr>
              <a:t>পাঠ ঘোষণা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Snip Same Side Corner Rectangle 10"/>
          <p:cNvSpPr/>
          <p:nvPr/>
        </p:nvSpPr>
        <p:spPr>
          <a:xfrm>
            <a:off x="228600" y="3636036"/>
            <a:ext cx="2438400" cy="6858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9" action="ppaction://hlinksldjump"/>
              </a:rPr>
              <a:t>শিখন ফল-১</a:t>
            </a:r>
            <a:endParaRPr lang="en-US" sz="4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Snip Same Side Corner Rectangle 11"/>
          <p:cNvSpPr/>
          <p:nvPr/>
        </p:nvSpPr>
        <p:spPr>
          <a:xfrm>
            <a:off x="3174525" y="3657600"/>
            <a:ext cx="2438400" cy="6858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10" action="ppaction://hlinksldjump"/>
              </a:rPr>
              <a:t>শিখন ফল-২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Snip Same Side Corner Rectangle 12"/>
          <p:cNvSpPr/>
          <p:nvPr/>
        </p:nvSpPr>
        <p:spPr>
          <a:xfrm>
            <a:off x="304800" y="4876800"/>
            <a:ext cx="2438400" cy="6858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11" action="ppaction://hlinksldjump"/>
              </a:rPr>
              <a:t>মূল্যায়ণ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Snip Same Side Corner Rectangle 13"/>
          <p:cNvSpPr/>
          <p:nvPr/>
        </p:nvSpPr>
        <p:spPr>
          <a:xfrm>
            <a:off x="5943600" y="4953000"/>
            <a:ext cx="2438400" cy="7620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  <a:hlinkClick r:id="rId12" action="ppaction://hlinksldjump"/>
              </a:rPr>
              <a:t>ধন্যবাদ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Snip Same Side Corner Rectangle 14"/>
          <p:cNvSpPr/>
          <p:nvPr/>
        </p:nvSpPr>
        <p:spPr>
          <a:xfrm>
            <a:off x="3124200" y="4953000"/>
            <a:ext cx="2438400" cy="6858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13" action="ppaction://hlinksldjump"/>
              </a:rPr>
              <a:t>বাড়ির কাজ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2906" y="432759"/>
            <a:ext cx="3657600" cy="990600"/>
          </a:xfrm>
          <a:ln w="1905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bn-IN" sz="7200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8001000" cy="4038600"/>
          </a:xfrm>
        </p:spPr>
        <p:txBody>
          <a:bodyPr>
            <a:normAutofit fontScale="85000" lnSpcReduction="10000"/>
          </a:bodyPr>
          <a:lstStyle/>
          <a:p>
            <a:r>
              <a:rPr lang="bn-BD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 শহিদুল ইসলাম</a:t>
            </a:r>
            <a:endParaRPr lang="en-US" sz="4800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 -  গণিত </a:t>
            </a:r>
          </a:p>
          <a:p>
            <a:r>
              <a:rPr lang="bn-BD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মোহাম্মাদিয়া ফাযিল মাদ্রাসা</a:t>
            </a:r>
            <a:r>
              <a:rPr lang="en-US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r>
              <a:rPr lang="bn-BD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ফেঞ্চুগঞ্জ</a:t>
            </a:r>
            <a:r>
              <a:rPr lang="en-US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সিলেট।</a:t>
            </a:r>
          </a:p>
          <a:p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ব্যাচ নং-৩১, আইডি নং-১৩</a:t>
            </a:r>
          </a:p>
          <a:p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মোবাঃ ০১৭১৮৭৯১৭১২</a:t>
            </a:r>
          </a:p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e-mail: </a:t>
            </a:r>
            <a:r>
              <a:rPr lang="en-US" sz="4000" dirty="0">
                <a:latin typeface="ArialMJ" pitchFamily="2" charset="0"/>
                <a:cs typeface="NikoshBAN" panose="02000000000000000000" pitchFamily="2" charset="0"/>
              </a:rPr>
              <a:t>shahidulislambr76@gmail.com</a:t>
            </a:r>
          </a:p>
          <a:p>
            <a:pPr algn="ctr">
              <a:buNone/>
            </a:pPr>
            <a:endParaRPr lang="en-US" sz="48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81000"/>
            <a:ext cx="8153400" cy="601980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Home 4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1524000" cy="990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762000"/>
            <a:ext cx="4038600" cy="1066800"/>
          </a:xfrm>
        </p:spPr>
        <p:txBody>
          <a:bodyPr>
            <a:normAutofit/>
          </a:bodyPr>
          <a:lstStyle/>
          <a:p>
            <a:r>
              <a:rPr lang="bn-IN" sz="5300" dirty="0" smtClean="0"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14600"/>
            <a:ext cx="7620000" cy="312420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bn-IN" sz="5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শ্রেণী  -নবম</a:t>
            </a:r>
          </a:p>
          <a:p>
            <a:pPr algn="ctr">
              <a:buNone/>
            </a:pPr>
            <a:r>
              <a:rPr lang="bn-IN" sz="5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বিষয় –গণিত</a:t>
            </a:r>
          </a:p>
          <a:p>
            <a:pPr algn="ctr">
              <a:buNone/>
            </a:pPr>
            <a:r>
              <a:rPr lang="bn-IN" sz="5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 শিরোনাম –জ্যামিতি </a:t>
            </a:r>
          </a:p>
          <a:p>
            <a:pPr algn="ctr">
              <a:buNone/>
            </a:pPr>
            <a:r>
              <a:rPr lang="bn-IN" sz="5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শিক্ষার্থীর সংখ্যা- ৩০ জন</a:t>
            </a:r>
          </a:p>
          <a:p>
            <a:pPr algn="ctr">
              <a:buNone/>
            </a:pPr>
            <a:r>
              <a:rPr lang="bn-IN" sz="5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সময় -৪০ মিঃ </a:t>
            </a:r>
          </a:p>
          <a:p>
            <a:r>
              <a:rPr lang="bn-IN" dirty="0" smtClean="0">
                <a:latin typeface="NikoshBAN" pitchFamily="2" charset="0"/>
                <a:cs typeface="NikoshBAN" pitchFamily="2" charset="0"/>
              </a:rPr>
              <a:t> -</a:t>
            </a:r>
          </a:p>
          <a:p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Action Button: Home 3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1524000" cy="990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457200" y="838200"/>
            <a:ext cx="8077200" cy="5029200"/>
            <a:chOff x="457200" y="1371600"/>
            <a:chExt cx="8077200" cy="3962400"/>
          </a:xfrm>
        </p:grpSpPr>
        <p:sp>
          <p:nvSpPr>
            <p:cNvPr id="4" name="Rectangle 3"/>
            <p:cNvSpPr/>
            <p:nvPr/>
          </p:nvSpPr>
          <p:spPr>
            <a:xfrm>
              <a:off x="533400" y="1472148"/>
              <a:ext cx="7924800" cy="378565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bn-IN" sz="4000" b="1" dirty="0" smtClean="0">
                  <a:latin typeface="NikoshBAN" pitchFamily="2" charset="0"/>
                  <a:cs typeface="NikoshBAN" pitchFamily="2" charset="0"/>
                </a:rPr>
                <a:t>শিখন ফল -   </a:t>
              </a:r>
              <a:br>
                <a:rPr lang="bn-IN" sz="4000" b="1" dirty="0" smtClean="0">
                  <a:latin typeface="NikoshBAN" pitchFamily="2" charset="0"/>
                  <a:cs typeface="NikoshBAN" pitchFamily="2" charset="0"/>
                </a:rPr>
              </a:br>
              <a:r>
                <a:rPr lang="bn-IN" sz="4000" b="1" dirty="0" smtClean="0">
                  <a:latin typeface="NikoshBAN" pitchFamily="2" charset="0"/>
                  <a:cs typeface="NikoshBAN" pitchFamily="2" charset="0"/>
                </a:rPr>
                <a:t>            ১। বৃত্তের জ্যা এর সংজ্ঞা বলতে পারবে।</a:t>
              </a:r>
              <a:br>
                <a:rPr lang="bn-IN" sz="4000" b="1" dirty="0" smtClean="0">
                  <a:latin typeface="NikoshBAN" pitchFamily="2" charset="0"/>
                  <a:cs typeface="NikoshBAN" pitchFamily="2" charset="0"/>
                </a:rPr>
              </a:br>
              <a:r>
                <a:rPr lang="bn-IN" sz="4000" b="1" dirty="0" smtClean="0">
                  <a:latin typeface="NikoshBAN" pitchFamily="2" charset="0"/>
                  <a:cs typeface="NikoshBAN" pitchFamily="2" charset="0"/>
                </a:rPr>
                <a:t>            ২। বৃওের ব্যাস ও জ্যা এর পার্থক্য  নির্ণয়   </a:t>
              </a:r>
            </a:p>
            <a:p>
              <a:r>
                <a:rPr lang="bn-IN" sz="4000" b="1" dirty="0" smtClean="0">
                  <a:latin typeface="NikoshBAN" pitchFamily="2" charset="0"/>
                  <a:cs typeface="NikoshBAN" pitchFamily="2" charset="0"/>
                </a:rPr>
                <a:t>                করতে  পারবে ।</a:t>
              </a:r>
              <a:br>
                <a:rPr lang="bn-IN" sz="4000" b="1" dirty="0" smtClean="0">
                  <a:latin typeface="NikoshBAN" pitchFamily="2" charset="0"/>
                  <a:cs typeface="NikoshBAN" pitchFamily="2" charset="0"/>
                </a:rPr>
              </a:br>
              <a:r>
                <a:rPr lang="bn-IN" sz="4000" b="1" dirty="0" smtClean="0">
                  <a:latin typeface="NikoshBAN" pitchFamily="2" charset="0"/>
                  <a:cs typeface="NikoshBAN" pitchFamily="2" charset="0"/>
                </a:rPr>
                <a:t>            </a:t>
              </a:r>
              <a:r>
                <a:rPr lang="en-US" sz="4000" b="1" dirty="0" smtClean="0">
                  <a:latin typeface="NikoshBAN" pitchFamily="2" charset="0"/>
                  <a:cs typeface="NikoshBAN" pitchFamily="2" charset="0"/>
                </a:rPr>
                <a:t>3</a:t>
              </a:r>
              <a:r>
                <a:rPr lang="bn-IN" sz="4000" b="1" dirty="0" smtClean="0">
                  <a:latin typeface="NikoshBAN" pitchFamily="2" charset="0"/>
                  <a:cs typeface="NikoshBAN" pitchFamily="2" charset="0"/>
                </a:rPr>
                <a:t>। বৃওের সমান সমান জ্যা কেন্দ্র  থেকে  </a:t>
              </a:r>
            </a:p>
            <a:p>
              <a:r>
                <a:rPr lang="bn-IN" sz="4000" b="1" dirty="0" smtClean="0">
                  <a:latin typeface="NikoshBAN" pitchFamily="2" charset="0"/>
                  <a:cs typeface="NikoshBAN" pitchFamily="2" charset="0"/>
                </a:rPr>
                <a:t>                 সমদূরবর্তী প্রমান করতে পারবে। </a:t>
              </a:r>
              <a:endParaRPr lang="en-US" sz="4000" b="1" dirty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457200" y="1371600"/>
              <a:ext cx="8077200" cy="3962400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Action Button: Home 5">
            <a:hlinkClick r:id="rId3" action="ppaction://hlinksldjump" highlightClick="1"/>
          </p:cNvPr>
          <p:cNvSpPr/>
          <p:nvPr/>
        </p:nvSpPr>
        <p:spPr>
          <a:xfrm>
            <a:off x="7620000" y="5867400"/>
            <a:ext cx="1524000" cy="990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3374" y="457214"/>
            <a:ext cx="4191000" cy="23622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sosceles Triangle 2"/>
          <p:cNvSpPr/>
          <p:nvPr/>
        </p:nvSpPr>
        <p:spPr>
          <a:xfrm>
            <a:off x="5867400" y="1905000"/>
            <a:ext cx="2895600" cy="22098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447800" y="3124200"/>
            <a:ext cx="3810000" cy="3505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49208" y="1613350"/>
            <a:ext cx="1447800" cy="3048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আয়ত ক্ষেত্র</a:t>
            </a: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2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43200" y="4724400"/>
            <a:ext cx="11430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বৃত্ত 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781800" y="3352800"/>
            <a:ext cx="10668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ত্রিভূজ</a:t>
            </a:r>
            <a:r>
              <a:rPr lang="bn-IN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Action Button: Home 7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1524000" cy="990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862548"/>
            <a:ext cx="8153400" cy="378565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bn-IN" sz="60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পাঠ ঘোষণা </a:t>
            </a:r>
          </a:p>
          <a:p>
            <a:pPr algn="ctr"/>
            <a:endParaRPr lang="bn-IN" sz="6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বৃও সম্পর্কীয়  উপপাদ্য -৩৫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Action Button: Home 2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1524000" cy="990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 flipH="1">
            <a:off x="2819400" y="1981200"/>
            <a:ext cx="3657600" cy="35814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stCxn id="9" idx="6"/>
            <a:endCxn id="9" idx="2"/>
          </p:cNvCxnSpPr>
          <p:nvPr/>
        </p:nvCxnSpPr>
        <p:spPr>
          <a:xfrm rot="10800000" flipH="1">
            <a:off x="2819400" y="3771900"/>
            <a:ext cx="3657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600200" y="381000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dirty="0" smtClean="0"/>
              <a:t> শিখন ফল -</a:t>
            </a:r>
            <a:r>
              <a:rPr lang="bn-IN" dirty="0" smtClean="0">
                <a:latin typeface="NikoshBAN" pitchFamily="2" charset="0"/>
                <a:cs typeface="NikoshBAN" pitchFamily="2" charset="0"/>
              </a:rPr>
              <a:t>১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438400" y="3505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629400" y="3581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33400" y="1219200"/>
            <a:ext cx="8077200" cy="5105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Home 7">
            <a:hlinkClick r:id="rId3" action="ppaction://hlinksldjump" highlightClick="1"/>
          </p:cNvPr>
          <p:cNvSpPr/>
          <p:nvPr/>
        </p:nvSpPr>
        <p:spPr>
          <a:xfrm>
            <a:off x="7620000" y="5867400"/>
            <a:ext cx="1524000" cy="990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905000" y="1219200"/>
            <a:ext cx="4648200" cy="4191000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16200000" flipH="1" flipV="1">
            <a:off x="1249681" y="3322321"/>
            <a:ext cx="37490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590800" y="7620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 smtClean="0"/>
              <a:t>শিখন ফল -</a:t>
            </a:r>
            <a:r>
              <a:rPr lang="bn-IN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95600" y="1066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19400" y="5105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8" name="Action Button: Home 7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1524000" cy="990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1981200" y="1610380"/>
            <a:ext cx="4511342" cy="3997104"/>
            <a:chOff x="2057400" y="1371600"/>
            <a:chExt cx="4511342" cy="3997104"/>
          </a:xfrm>
        </p:grpSpPr>
        <p:grpSp>
          <p:nvGrpSpPr>
            <p:cNvPr id="17" name="Group 16"/>
            <p:cNvGrpSpPr/>
            <p:nvPr/>
          </p:nvGrpSpPr>
          <p:grpSpPr>
            <a:xfrm>
              <a:off x="2209800" y="1371600"/>
              <a:ext cx="3810000" cy="3810000"/>
              <a:chOff x="2209800" y="1371600"/>
              <a:chExt cx="3810000" cy="3810000"/>
            </a:xfrm>
          </p:grpSpPr>
          <p:sp>
            <p:nvSpPr>
              <p:cNvPr id="4" name="Oval 3"/>
              <p:cNvSpPr/>
              <p:nvPr/>
            </p:nvSpPr>
            <p:spPr>
              <a:xfrm>
                <a:off x="2209800" y="1371600"/>
                <a:ext cx="3810000" cy="38100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92D050"/>
                  </a:solidFill>
                </a:endParaRPr>
              </a:p>
            </p:txBody>
          </p:sp>
          <p:cxnSp>
            <p:nvCxnSpPr>
              <p:cNvPr id="6" name="Straight Connector 5"/>
              <p:cNvCxnSpPr/>
              <p:nvPr/>
            </p:nvCxnSpPr>
            <p:spPr>
              <a:xfrm>
                <a:off x="2765117" y="1971020"/>
                <a:ext cx="71542" cy="270256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 flipH="1">
                <a:off x="5257800" y="1905001"/>
                <a:ext cx="182879" cy="290577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>
                <a:endCxn id="4" idx="1"/>
              </p:cNvCxnSpPr>
              <p:nvPr/>
            </p:nvCxnSpPr>
            <p:spPr>
              <a:xfrm rot="16200000" flipV="1">
                <a:off x="2767762" y="1929562"/>
                <a:ext cx="1270839" cy="127083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flipV="1">
                <a:off x="4078704" y="1917281"/>
                <a:ext cx="1347038" cy="127083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H="1">
                <a:off x="2834012" y="3195094"/>
                <a:ext cx="1204587" cy="5812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4038600" y="3200400"/>
                <a:ext cx="1310639" cy="10670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Box 18"/>
            <p:cNvSpPr txBox="1"/>
            <p:nvPr/>
          </p:nvSpPr>
          <p:spPr>
            <a:xfrm>
              <a:off x="2057400" y="1447800"/>
              <a:ext cx="1066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A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300612" y="4678824"/>
              <a:ext cx="1066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B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363026" y="4845484"/>
              <a:ext cx="76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C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806742" y="1414790"/>
              <a:ext cx="76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NikoshBAN" pitchFamily="2" charset="0"/>
                  <a:cs typeface="NikoshBAN" pitchFamily="2" charset="0"/>
                </a:rPr>
                <a:t>D</a:t>
              </a:r>
              <a:endParaRPr lang="en-US" sz="2800" b="1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209800" y="3200400"/>
              <a:ext cx="76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E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440679" y="3347710"/>
              <a:ext cx="76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F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3800" y="3352800"/>
              <a:ext cx="76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O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2590800" y="457200"/>
            <a:ext cx="373380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শিখন   ফল-৩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Action Button: Home 26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1524000" cy="990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1217</TotalTime>
  <Words>150</Words>
  <Application>Microsoft Office PowerPoint</Application>
  <PresentationFormat>On-screen Show (4:3)</PresentationFormat>
  <Paragraphs>60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ArialMJ</vt:lpstr>
      <vt:lpstr>Calibri</vt:lpstr>
      <vt:lpstr>NikoshBAN</vt:lpstr>
      <vt:lpstr>Vrinda</vt:lpstr>
      <vt:lpstr>Office Theme</vt:lpstr>
      <vt:lpstr>স্বাগতম </vt:lpstr>
      <vt:lpstr>পরিচিতি</vt:lpstr>
      <vt:lpstr>পাঠ 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বাড়ীর কাজ   প্রমাণ কর যে বৃত্তের ব্যাসই বৃহত্তম জ্যা।  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 </dc:title>
  <dc:creator/>
  <cp:lastModifiedBy>DOEL</cp:lastModifiedBy>
  <cp:revision>57</cp:revision>
  <dcterms:created xsi:type="dcterms:W3CDTF">2006-08-16T00:00:00Z</dcterms:created>
  <dcterms:modified xsi:type="dcterms:W3CDTF">2013-07-08T14:02:29Z</dcterms:modified>
</cp:coreProperties>
</file>