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2"/>
  </p:notesMasterIdLst>
  <p:sldIdLst>
    <p:sldId id="262" r:id="rId2"/>
    <p:sldId id="269" r:id="rId3"/>
    <p:sldId id="259" r:id="rId4"/>
    <p:sldId id="268" r:id="rId5"/>
    <p:sldId id="263" r:id="rId6"/>
    <p:sldId id="261" r:id="rId7"/>
    <p:sldId id="267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63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937F22-8AAB-4EC7-A716-E3C1FFDCD963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3AB22A-A75F-49E5-BC07-65323C3EC2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23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3AB22A-A75F-49E5-BC07-65323C3EC20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1308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B7B083-2521-4EC7-BFFD-3D67E6C8973B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E6317B-9750-4D0D-9E17-C9FC0581A8E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B7B083-2521-4EC7-BFFD-3D67E6C8973B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E6317B-9750-4D0D-9E17-C9FC0581A8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B7B083-2521-4EC7-BFFD-3D67E6C8973B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E6317B-9750-4D0D-9E17-C9FC0581A8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B7B083-2521-4EC7-BFFD-3D67E6C8973B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E6317B-9750-4D0D-9E17-C9FC0581A8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B7B083-2521-4EC7-BFFD-3D67E6C8973B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E6317B-9750-4D0D-9E17-C9FC0581A8E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B7B083-2521-4EC7-BFFD-3D67E6C8973B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E6317B-9750-4D0D-9E17-C9FC0581A8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B7B083-2521-4EC7-BFFD-3D67E6C8973B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E6317B-9750-4D0D-9E17-C9FC0581A8E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B7B083-2521-4EC7-BFFD-3D67E6C8973B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E6317B-9750-4D0D-9E17-C9FC0581A8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B7B083-2521-4EC7-BFFD-3D67E6C8973B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E6317B-9750-4D0D-9E17-C9FC0581A8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B7B083-2521-4EC7-BFFD-3D67E6C8973B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E6317B-9750-4D0D-9E17-C9FC0581A8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2FB7B083-2521-4EC7-BFFD-3D67E6C8973B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9FE6317B-9750-4D0D-9E17-C9FC0581A8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FB7B083-2521-4EC7-BFFD-3D67E6C8973B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9FE6317B-9750-4D0D-9E17-C9FC0581A8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1240536"/>
          </a:xfrm>
        </p:spPr>
        <p:txBody>
          <a:bodyPr>
            <a:normAutofit fontScale="90000"/>
          </a:bodyPr>
          <a:lstStyle/>
          <a:p>
            <a:pPr algn="ctr"/>
            <a:r>
              <a:rPr lang="bn-BD" sz="11500" dirty="0" smtClean="0">
                <a:latin typeface="NikoshBAN" pitchFamily="2" charset="0"/>
                <a:cs typeface="NikoshBAN" pitchFamily="2" charset="0"/>
              </a:rPr>
              <a:t>সবাইকে</a:t>
            </a:r>
            <a:r>
              <a:rPr lang="en-US" sz="115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11500" dirty="0" smtClean="0">
                <a:latin typeface="NikoshBAN" pitchFamily="2" charset="0"/>
                <a:cs typeface="NikoshBAN" pitchFamily="2" charset="0"/>
              </a:rPr>
              <a:t>শুভেচ্ছা</a:t>
            </a:r>
            <a:endParaRPr lang="en-US" sz="4400" dirty="0"/>
          </a:p>
        </p:txBody>
      </p:sp>
      <p:pic>
        <p:nvPicPr>
          <p:cNvPr id="4" name="Content Placeholder 3" descr="image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9200" y="2133600"/>
            <a:ext cx="7315200" cy="3733800"/>
          </a:xfr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8800" dirty="0" smtClean="0">
              <a:solidFill>
                <a:srgbClr val="FF0000"/>
              </a:solidFill>
            </a:endParaRPr>
          </a:p>
          <a:p>
            <a:r>
              <a:rPr lang="bn-BD" sz="5400" dirty="0" smtClean="0">
                <a:solidFill>
                  <a:srgbClr val="FF0000"/>
                </a:solidFill>
              </a:rPr>
              <a:t>সবাইকে ধন্যবাদ</a:t>
            </a:r>
            <a:endParaRPr lang="en-US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743200" y="457200"/>
            <a:ext cx="3276600" cy="144655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US" sz="8800" b="1" u="sng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8800" b="1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1295400" y="2438400"/>
            <a:ext cx="7124700" cy="341632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r>
              <a:rPr lang="bn-BD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মোঃ শহিদুল ইসলাম</a:t>
            </a:r>
          </a:p>
          <a:p>
            <a:r>
              <a:rPr lang="bn-BD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সহকারী শিক্ষক -  গণিত </a:t>
            </a:r>
          </a:p>
          <a:p>
            <a:r>
              <a:rPr lang="bn-BD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মোহাম্মাদিয়া ফাযিল মাদ্রাসা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-</a:t>
            </a:r>
            <a:r>
              <a:rPr lang="bn-BD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ফেঞ্চুগঞ্জ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  <a:r>
              <a:rPr lang="bn-BD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সিলেট.</a:t>
            </a:r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bn-BD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মোবাঃ ০১৭১৮৭৯১৭১২</a:t>
            </a:r>
          </a:p>
          <a:p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e-mail: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shahidulislambr</a:t>
            </a:r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৭৬ 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@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gmail.com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7877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24000"/>
            <a:ext cx="7772400" cy="3810000"/>
          </a:xfrm>
        </p:spPr>
        <p:txBody>
          <a:bodyPr>
            <a:noAutofit/>
          </a:bodyPr>
          <a:lstStyle/>
          <a:p>
            <a:r>
              <a:rPr lang="bn-BD" sz="4400" dirty="0" smtClean="0"/>
              <a:t>শ্রেণী---     দশম</a:t>
            </a:r>
          </a:p>
          <a:p>
            <a:r>
              <a:rPr lang="bn-BD" sz="3200" dirty="0" smtClean="0"/>
              <a:t>বিষয়      ---                  গনিত</a:t>
            </a:r>
          </a:p>
          <a:p>
            <a:r>
              <a:rPr lang="bn-BD" sz="3200" dirty="0" smtClean="0"/>
              <a:t>সাধারন পাঠ-           জ্যামিতি</a:t>
            </a:r>
          </a:p>
          <a:p>
            <a:r>
              <a:rPr lang="bn-BD" sz="3200" dirty="0" smtClean="0"/>
              <a:t>বিশেষ   পাঠ-           সম্পাদ্য</a:t>
            </a:r>
            <a:r>
              <a:rPr lang="en-US" sz="3200" dirty="0" smtClean="0"/>
              <a:t>3.1</a:t>
            </a:r>
            <a:endParaRPr lang="en-US" sz="3200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পাঠ শেষে শিক্ষার্থীরা------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১।কোনের সঙ্গা বলতে পাবে।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২।সমদ্বিবাহু </a:t>
            </a:r>
            <a:r>
              <a:rPr lang="bn-BD" smtClean="0">
                <a:latin typeface="NikoshBAN" pitchFamily="2" charset="0"/>
                <a:cs typeface="NikoshBAN" pitchFamily="2" charset="0"/>
              </a:rPr>
              <a:t>ত্রিভুজের বলতে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পাবে।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৩।বিষমবাহু ত্রিভুজের বিশ্লেযন করতে পারবে।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2819400" y="2819400"/>
            <a:ext cx="4267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914400" y="2286000"/>
            <a:ext cx="1447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ভুমি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505200" y="6088559"/>
            <a:ext cx="1905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কোণ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>
            <a:off x="2971800" y="5715000"/>
            <a:ext cx="3886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2971800" y="4419600"/>
            <a:ext cx="3048000" cy="1295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Arc 40"/>
          <p:cNvSpPr/>
          <p:nvPr/>
        </p:nvSpPr>
        <p:spPr>
          <a:xfrm>
            <a:off x="3962400" y="5181600"/>
            <a:ext cx="381000" cy="1371600"/>
          </a:xfrm>
          <a:prstGeom prst="arc">
            <a:avLst>
              <a:gd name="adj1" fmla="val 16200000"/>
              <a:gd name="adj2" fmla="val 1960238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3886200" y="5257800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1143000" y="533400"/>
            <a:ext cx="693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cxnSp>
        <p:nvCxnSpPr>
          <p:cNvPr id="45" name="Straight Connector 44"/>
          <p:cNvCxnSpPr/>
          <p:nvPr/>
        </p:nvCxnSpPr>
        <p:spPr>
          <a:xfrm>
            <a:off x="1752600" y="1295400"/>
            <a:ext cx="5791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2057400" y="32766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219200" y="1295400"/>
            <a:ext cx="7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066800" y="1066800"/>
            <a:ext cx="5029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286000" y="2590800"/>
            <a:ext cx="274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4" grpId="0"/>
      <p:bldP spid="41" grpId="0" animBg="1"/>
      <p:bldP spid="42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685800"/>
            <a:ext cx="7772400" cy="4572000"/>
          </a:xfrm>
        </p:spPr>
        <p:txBody>
          <a:bodyPr/>
          <a:lstStyle/>
          <a:p>
            <a:pPr>
              <a:buNone/>
            </a:pPr>
            <a:r>
              <a:rPr lang="en-US" sz="8800" dirty="0" smtClean="0">
                <a:latin typeface="NikoshBAN" pitchFamily="2" charset="0"/>
                <a:cs typeface="NikoshBAN" pitchFamily="2" charset="0"/>
              </a:rPr>
              <a:t>    </a:t>
            </a:r>
            <a:r>
              <a:rPr lang="bn-BD" sz="8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আজকের পাঠ</a:t>
            </a:r>
            <a:endParaRPr lang="en-US" sz="88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– </a:t>
            </a:r>
            <a:r>
              <a:rPr lang="bn-BD" sz="4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একটি  ত্রিভুজের ভুমি ,ভুমি সংলগ্ন  একটি কোণ</a:t>
            </a:r>
            <a:r>
              <a:rPr lang="en-US" sz="4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ও অপর দুই বাহুর সমস্টি দেওয়া আছে ত্রিভুজটি আঁকতে হবে</a:t>
            </a:r>
            <a:r>
              <a:rPr lang="bn-BD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/>
          <p:nvPr/>
        </p:nvCxnSpPr>
        <p:spPr>
          <a:xfrm>
            <a:off x="1828800" y="4114800"/>
            <a:ext cx="6934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1905000" y="609600"/>
            <a:ext cx="6934200" cy="3505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 flipH="1">
            <a:off x="1219200" y="1676400"/>
            <a:ext cx="76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8" name="Arc 17"/>
          <p:cNvSpPr/>
          <p:nvPr/>
        </p:nvSpPr>
        <p:spPr>
          <a:xfrm>
            <a:off x="2819400" y="3581400"/>
            <a:ext cx="381000" cy="10668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1295400" y="39624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8790160" y="228600"/>
            <a:ext cx="353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8790160" y="3962400"/>
            <a:ext cx="353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</a:t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3639800" y="990600"/>
            <a:ext cx="353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</a:t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  <p:cxnSp>
        <p:nvCxnSpPr>
          <p:cNvPr id="32" name="Straight Connector 31"/>
          <p:cNvCxnSpPr/>
          <p:nvPr/>
        </p:nvCxnSpPr>
        <p:spPr>
          <a:xfrm rot="5400000" flipH="1" flipV="1">
            <a:off x="6248400" y="4114800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096000" y="4648200"/>
            <a:ext cx="35384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  <p:cxnSp>
        <p:nvCxnSpPr>
          <p:cNvPr id="43" name="Straight Connector 42"/>
          <p:cNvCxnSpPr/>
          <p:nvPr/>
        </p:nvCxnSpPr>
        <p:spPr>
          <a:xfrm rot="16200000" flipH="1">
            <a:off x="7124700" y="1409700"/>
            <a:ext cx="152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781800" y="990600"/>
            <a:ext cx="353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  <p:cxnSp>
        <p:nvCxnSpPr>
          <p:cNvPr id="46" name="Straight Connector 45"/>
          <p:cNvCxnSpPr/>
          <p:nvPr/>
        </p:nvCxnSpPr>
        <p:spPr>
          <a:xfrm rot="5400000">
            <a:off x="5410200" y="2362200"/>
            <a:ext cx="266700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Arc 48"/>
          <p:cNvSpPr/>
          <p:nvPr/>
        </p:nvSpPr>
        <p:spPr>
          <a:xfrm rot="8227962">
            <a:off x="6301077" y="1113587"/>
            <a:ext cx="434764" cy="1244431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Arc 50"/>
          <p:cNvSpPr/>
          <p:nvPr/>
        </p:nvSpPr>
        <p:spPr>
          <a:xfrm rot="16200000">
            <a:off x="6057900" y="3390900"/>
            <a:ext cx="609600" cy="990600"/>
          </a:xfrm>
          <a:prstGeom prst="arc">
            <a:avLst>
              <a:gd name="adj1" fmla="val 16200000"/>
              <a:gd name="adj2" fmla="val 176855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3" name="Straight Connector 52"/>
          <p:cNvCxnSpPr/>
          <p:nvPr/>
        </p:nvCxnSpPr>
        <p:spPr>
          <a:xfrm rot="10800000">
            <a:off x="3200400" y="2362200"/>
            <a:ext cx="3124200" cy="1752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4114800" y="2438400"/>
            <a:ext cx="353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4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4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2" grpId="0"/>
      <p:bldP spid="22" grpId="1"/>
      <p:bldP spid="22" grpId="2"/>
      <p:bldP spid="22" grpId="3"/>
      <p:bldP spid="22" grpId="4"/>
      <p:bldP spid="23" grpId="0"/>
      <p:bldP spid="24" grpId="0"/>
      <p:bldP spid="34" grpId="0"/>
      <p:bldP spid="34" grpId="1"/>
      <p:bldP spid="34" grpId="2"/>
      <p:bldP spid="34" grpId="3"/>
      <p:bldP spid="34" grpId="4"/>
      <p:bldP spid="44" grpId="0"/>
      <p:bldP spid="44" grpId="1"/>
      <p:bldP spid="44" grpId="2"/>
      <p:bldP spid="49" grpId="0" animBg="1"/>
      <p:bldP spid="51" grpId="0" animBg="1"/>
      <p:bldP spid="54" grpId="0"/>
      <p:bldP spid="54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n-BD" dirty="0" smtClean="0"/>
              <a:t>দলীয় কাজ—</a:t>
            </a:r>
          </a:p>
          <a:p>
            <a:r>
              <a:rPr lang="bn-BD" b="1" dirty="0" smtClean="0">
                <a:latin typeface="NikoshBAN" pitchFamily="2" charset="0"/>
                <a:cs typeface="NikoshBAN" pitchFamily="2" charset="0"/>
              </a:rPr>
              <a:t>একটি ত্রিভুজের </a:t>
            </a:r>
            <a:r>
              <a:rPr lang="bn-BD" b="1" smtClean="0">
                <a:latin typeface="NikoshBAN" pitchFamily="2" charset="0"/>
                <a:cs typeface="NikoshBAN" pitchFamily="2" charset="0"/>
              </a:rPr>
              <a:t>একটি বাহু ,একটি সূক্ষকোণ এবং অপর দুই  বাহুর অন্তর দেওয়া আছে ,ত্রিভুজটি  </a:t>
            </a:r>
            <a:r>
              <a:rPr lang="bn-BD" b="1" dirty="0" smtClean="0">
                <a:latin typeface="NikoshBAN" pitchFamily="2" charset="0"/>
                <a:cs typeface="NikoshBAN" pitchFamily="2" charset="0"/>
              </a:rPr>
              <a:t>অংকন কর। 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flipH="1">
            <a:off x="914400" y="1447800"/>
            <a:ext cx="7772400" cy="4267200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bn-BD" sz="8800" dirty="0" smtClean="0">
                <a:solidFill>
                  <a:srgbClr val="FF0000"/>
                </a:solidFill>
              </a:rPr>
              <a:t>বাড়ির কাজ</a:t>
            </a:r>
          </a:p>
          <a:p>
            <a:pPr algn="ctr">
              <a:spcBef>
                <a:spcPts val="0"/>
              </a:spcBef>
              <a:buNone/>
            </a:pPr>
            <a:endParaRPr lang="bn-BD" sz="8800" dirty="0" smtClean="0">
              <a:solidFill>
                <a:srgbClr val="00B0F0"/>
              </a:solidFill>
            </a:endParaRPr>
          </a:p>
          <a:p>
            <a:pPr algn="ctr">
              <a:spcBef>
                <a:spcPts val="0"/>
              </a:spcBef>
              <a:buNone/>
            </a:pPr>
            <a:r>
              <a:rPr lang="en-US" sz="2800" dirty="0" smtClean="0">
                <a:solidFill>
                  <a:srgbClr val="00B0F0"/>
                </a:solidFill>
              </a:rPr>
              <a:t>   </a:t>
            </a:r>
            <a:r>
              <a:rPr lang="bn-BD" sz="2800" dirty="0" smtClean="0">
                <a:solidFill>
                  <a:srgbClr val="00B0F0"/>
                </a:solidFill>
              </a:rPr>
              <a:t>সম্পাদ্যটি</a:t>
            </a:r>
            <a:r>
              <a:rPr lang="en-US" sz="2800" dirty="0" smtClean="0">
                <a:solidFill>
                  <a:srgbClr val="00B0F0"/>
                </a:solidFill>
              </a:rPr>
              <a:t> </a:t>
            </a:r>
            <a:r>
              <a:rPr lang="bn-BD" sz="2800" dirty="0" smtClean="0">
                <a:solidFill>
                  <a:srgbClr val="00B0F0"/>
                </a:solidFill>
              </a:rPr>
              <a:t>অঙ্কন করে আনতে হবে</a:t>
            </a:r>
            <a:r>
              <a:rPr lang="bn-BD" sz="6000" dirty="0" smtClean="0">
                <a:solidFill>
                  <a:srgbClr val="00B0F0"/>
                </a:solidFill>
              </a:rPr>
              <a:t> </a:t>
            </a:r>
            <a:endParaRPr lang="en-US" sz="60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541</TotalTime>
  <Words>134</Words>
  <Application>Microsoft Office PowerPoint</Application>
  <PresentationFormat>On-screen Show (4:3)</PresentationFormat>
  <Paragraphs>37</Paragraphs>
  <Slides>10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Calibri</vt:lpstr>
      <vt:lpstr>Consolas</vt:lpstr>
      <vt:lpstr>Corbel</vt:lpstr>
      <vt:lpstr>NikoshBAN</vt:lpstr>
      <vt:lpstr>Vrinda</vt:lpstr>
      <vt:lpstr>Wingdings</vt:lpstr>
      <vt:lpstr>Wingdings 2</vt:lpstr>
      <vt:lpstr>Wingdings 3</vt:lpstr>
      <vt:lpstr>Metro</vt:lpstr>
      <vt:lpstr>সবাইকে শুভেচ্ছা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শুভেচ্ছা</dc:title>
  <dc:creator>Doel-1612i3</dc:creator>
  <cp:lastModifiedBy>DOEL</cp:lastModifiedBy>
  <cp:revision>96</cp:revision>
  <dcterms:created xsi:type="dcterms:W3CDTF">2013-02-12T03:34:35Z</dcterms:created>
  <dcterms:modified xsi:type="dcterms:W3CDTF">2015-10-16T15:36:02Z</dcterms:modified>
</cp:coreProperties>
</file>